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"/>
  </p:notesMasterIdLst>
  <p:sldIdLst>
    <p:sldId id="260" r:id="rId2"/>
    <p:sldId id="258" r:id="rId3"/>
  </p:sldIdLst>
  <p:sldSz cx="7559675" cy="10691813"/>
  <p:notesSz cx="7105650" cy="10239375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HULALONGKORN" panose="02000506050000020004" pitchFamily="50" charset="-34"/>
      <p:regular r:id="rId9"/>
      <p:bold r:id="rId10"/>
    </p:embeddedFont>
  </p:embeddedFontLst>
  <p:defaultTextStyle>
    <a:defPPr>
      <a:defRPr lang="en-US"/>
    </a:defPPr>
    <a:lvl1pPr marL="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45718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4426"/>
    <a:srgbClr val="604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86401" autoAdjust="0"/>
  </p:normalViewPr>
  <p:slideViewPr>
    <p:cSldViewPr snapToGrid="0">
      <p:cViewPr varScale="1">
        <p:scale>
          <a:sx n="64" d="100"/>
          <a:sy n="64" d="100"/>
        </p:scale>
        <p:origin x="360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3747"/>
          </a:xfrm>
          <a:prstGeom prst="rect">
            <a:avLst/>
          </a:prstGeom>
        </p:spPr>
        <p:txBody>
          <a:bodyPr vert="horz" lIns="99112" tIns="49556" rIns="99112" bIns="4955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3747"/>
          </a:xfrm>
          <a:prstGeom prst="rect">
            <a:avLst/>
          </a:prstGeom>
        </p:spPr>
        <p:txBody>
          <a:bodyPr vert="horz" lIns="99112" tIns="49556" rIns="99112" bIns="49556" rtlCol="0"/>
          <a:lstStyle>
            <a:lvl1pPr algn="r">
              <a:defRPr sz="1300"/>
            </a:lvl1pPr>
          </a:lstStyle>
          <a:p>
            <a:fld id="{0DD1F6C3-9BC6-4F28-8902-7314BB75DAF9}" type="datetimeFigureOut">
              <a:rPr lang="th-TH" smtClean="0"/>
              <a:t>07/11/65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32038" y="1279525"/>
            <a:ext cx="244157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12" tIns="49556" rIns="99112" bIns="4955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565" y="4927699"/>
            <a:ext cx="5684520" cy="4031754"/>
          </a:xfrm>
          <a:prstGeom prst="rect">
            <a:avLst/>
          </a:prstGeom>
        </p:spPr>
        <p:txBody>
          <a:bodyPr vert="horz" lIns="99112" tIns="49556" rIns="99112" bIns="49556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5630"/>
            <a:ext cx="3079115" cy="513746"/>
          </a:xfrm>
          <a:prstGeom prst="rect">
            <a:avLst/>
          </a:prstGeom>
        </p:spPr>
        <p:txBody>
          <a:bodyPr vert="horz" lIns="99112" tIns="49556" rIns="99112" bIns="4955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4891" y="9725630"/>
            <a:ext cx="3079115" cy="513746"/>
          </a:xfrm>
          <a:prstGeom prst="rect">
            <a:avLst/>
          </a:prstGeom>
        </p:spPr>
        <p:txBody>
          <a:bodyPr vert="horz" lIns="99112" tIns="49556" rIns="99112" bIns="49556" rtlCol="0" anchor="b"/>
          <a:lstStyle>
            <a:lvl1pPr algn="r">
              <a:defRPr sz="1300"/>
            </a:lvl1pPr>
          </a:lstStyle>
          <a:p>
            <a:fld id="{02F0899F-043A-4FBB-8CF8-AC9E938AB8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201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ค้าโครงแบบกำหนดเ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89358D-FE37-4694-ABAB-82BB49B45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วงรี 10">
            <a:extLst>
              <a:ext uri="{FF2B5EF4-FFF2-40B4-BE49-F238E27FC236}">
                <a16:creationId xmlns:a16="http://schemas.microsoft.com/office/drawing/2014/main" id="{DF01E28B-06B6-4086-9F7F-3BB3034751DE}"/>
              </a:ext>
            </a:extLst>
          </p:cNvPr>
          <p:cNvSpPr/>
          <p:nvPr userDrawn="1"/>
        </p:nvSpPr>
        <p:spPr>
          <a:xfrm>
            <a:off x="1985963" y="3352801"/>
            <a:ext cx="3576637" cy="4200524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53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89F4809-6E52-4642-B115-A1014BC903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37" y="-1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0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FD6195B-9D5F-4DC9-BC8F-FF959CAE4943}"/>
              </a:ext>
            </a:extLst>
          </p:cNvPr>
          <p:cNvSpPr txBox="1"/>
          <p:nvPr/>
        </p:nvSpPr>
        <p:spPr>
          <a:xfrm>
            <a:off x="1407405" y="9668740"/>
            <a:ext cx="4865436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47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สังกัดสำนักงานเขตพื้นที่การศึกษามัธยมศึกษาสุราษฎร์ธานี ชุมพร</a:t>
            </a:r>
            <a:endParaRPr lang="en-US" sz="1647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1967C2-A812-4733-9AF4-5AF48D29FA77}"/>
              </a:ext>
            </a:extLst>
          </p:cNvPr>
          <p:cNvSpPr txBox="1"/>
          <p:nvPr/>
        </p:nvSpPr>
        <p:spPr>
          <a:xfrm>
            <a:off x="2374049" y="8503358"/>
            <a:ext cx="2925802" cy="444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288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นายชื่อจริง นามสกุลสมมุติ</a:t>
            </a:r>
            <a:endParaRPr lang="en-US" sz="2288" b="1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CB92C-3F6D-4433-BD38-F21F9A25E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96" y="8859933"/>
            <a:ext cx="1343104" cy="6873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3E28F92-65FF-42C9-A1EF-0583C0DB6DCF}"/>
              </a:ext>
            </a:extLst>
          </p:cNvPr>
          <p:cNvSpPr txBox="1"/>
          <p:nvPr/>
        </p:nvSpPr>
        <p:spPr>
          <a:xfrm>
            <a:off x="2635522" y="2663732"/>
            <a:ext cx="2414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ประจำปีงบประมาณ พ.ศ. ๒๕๖๖</a:t>
            </a:r>
            <a:endParaRPr lang="en-US" sz="1600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890D97-DFC6-4054-B6A1-79BF3CBA1BCD}"/>
              </a:ext>
            </a:extLst>
          </p:cNvPr>
          <p:cNvSpPr txBox="1"/>
          <p:nvPr/>
        </p:nvSpPr>
        <p:spPr>
          <a:xfrm>
            <a:off x="1489367" y="2893026"/>
            <a:ext cx="4666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ระหว่างวันที่ ๑ ตุลาคม พ.ศ. ๒๕๖๕ ถึง ๓๐ กันยายน พ.ศ. ๒๕๖๖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0D8994-7C7E-41B9-BCB9-3D83E18EC225}"/>
              </a:ext>
            </a:extLst>
          </p:cNvPr>
          <p:cNvSpPr txBox="1"/>
          <p:nvPr/>
        </p:nvSpPr>
        <p:spPr>
          <a:xfrm>
            <a:off x="2122171" y="1318788"/>
            <a:ext cx="331533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300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แบบข้อตกลงในการพัฒนางาน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93552-88B6-41EA-B773-103FCD96BE1B}"/>
              </a:ext>
            </a:extLst>
          </p:cNvPr>
          <p:cNvSpPr txBox="1"/>
          <p:nvPr/>
        </p:nvSpPr>
        <p:spPr>
          <a:xfrm>
            <a:off x="2078662" y="1614750"/>
            <a:ext cx="347537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Performance Agreement(PA)</a:t>
            </a:r>
            <a:endParaRPr lang="th-TH" sz="2300" b="1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716C2F-EBD9-40E0-B3D4-0C84DBDE099E}"/>
              </a:ext>
            </a:extLst>
          </p:cNvPr>
          <p:cNvSpPr txBox="1"/>
          <p:nvPr/>
        </p:nvSpPr>
        <p:spPr>
          <a:xfrm>
            <a:off x="772148" y="2108911"/>
            <a:ext cx="60757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สำหรับข้าราชการครูและบุคลากรทางการศึกษา ตำแหน่ง รองผู้อำนวยการสถานศึกษา</a:t>
            </a:r>
            <a:endParaRPr lang="en-US" sz="1600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5DCCD-E803-4F60-9548-D5A5D2EF6987}"/>
              </a:ext>
            </a:extLst>
          </p:cNvPr>
          <p:cNvSpPr txBox="1"/>
          <p:nvPr/>
        </p:nvSpPr>
        <p:spPr>
          <a:xfrm>
            <a:off x="1821189" y="9258503"/>
            <a:ext cx="4003019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2750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โรงเรียนศรียาภัย จังหวัดชุมพร</a:t>
            </a:r>
            <a:endParaRPr lang="en-US" sz="2750" b="1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899299-E7BE-4D31-995A-648FABFC2815}"/>
              </a:ext>
            </a:extLst>
          </p:cNvPr>
          <p:cNvSpPr txBox="1"/>
          <p:nvPr/>
        </p:nvSpPr>
        <p:spPr>
          <a:xfrm>
            <a:off x="783875" y="8857350"/>
            <a:ext cx="610616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50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ตำแหน่ง รองผู้อำนวยการสถานศึกษา วิทยฐานะ รองผู้อำนวยการชำนาญการพิเศษ</a:t>
            </a:r>
            <a:endParaRPr lang="en-US" sz="1650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A5FC7C-8E22-46B5-AE8C-2BD6FEB543D6}"/>
              </a:ext>
            </a:extLst>
          </p:cNvPr>
          <p:cNvSpPr txBox="1"/>
          <p:nvPr/>
        </p:nvSpPr>
        <p:spPr>
          <a:xfrm>
            <a:off x="2147191" y="9919676"/>
            <a:ext cx="3385863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47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สำนักงานคณะกรรมการการศึกษาขั้นพื้นฐาน</a:t>
            </a:r>
            <a:endParaRPr lang="en-US" sz="1647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9F54CC-45E5-4A2D-B159-F57DED425B86}"/>
              </a:ext>
            </a:extLst>
          </p:cNvPr>
          <p:cNvSpPr txBox="1"/>
          <p:nvPr/>
        </p:nvSpPr>
        <p:spPr>
          <a:xfrm>
            <a:off x="3012819" y="10167014"/>
            <a:ext cx="1654620" cy="3458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47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กระทรวงศึกษาธิการ</a:t>
            </a:r>
            <a:endParaRPr lang="en-US" sz="1647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9" name="Freeform: Shape 45">
            <a:extLst>
              <a:ext uri="{FF2B5EF4-FFF2-40B4-BE49-F238E27FC236}">
                <a16:creationId xmlns:a16="http://schemas.microsoft.com/office/drawing/2014/main" id="{B30DE8C3-3A18-41E5-90B3-1CC2F41B1769}"/>
              </a:ext>
            </a:extLst>
          </p:cNvPr>
          <p:cNvSpPr/>
          <p:nvPr/>
        </p:nvSpPr>
        <p:spPr>
          <a:xfrm rot="10800000" flipH="1" flipV="1">
            <a:off x="2730500" y="3641818"/>
            <a:ext cx="2197100" cy="4431418"/>
          </a:xfrm>
          <a:custGeom>
            <a:avLst/>
            <a:gdLst>
              <a:gd name="connsiteX0" fmla="*/ 1124588 w 2241184"/>
              <a:gd name="connsiteY0" fmla="*/ 4749812 h 4749812"/>
              <a:gd name="connsiteX1" fmla="*/ 1120592 w 2241184"/>
              <a:gd name="connsiteY1" fmla="*/ 4748133 h 4749812"/>
              <a:gd name="connsiteX2" fmla="*/ 1116596 w 2241184"/>
              <a:gd name="connsiteY2" fmla="*/ 4749812 h 4749812"/>
              <a:gd name="connsiteX3" fmla="*/ 1116616 w 2241184"/>
              <a:gd name="connsiteY3" fmla="*/ 4746463 h 4749812"/>
              <a:gd name="connsiteX4" fmla="*/ 1061822 w 2241184"/>
              <a:gd name="connsiteY4" fmla="*/ 4723440 h 4749812"/>
              <a:gd name="connsiteX5" fmla="*/ 481057 w 2241184"/>
              <a:gd name="connsiteY5" fmla="*/ 4500987 h 4749812"/>
              <a:gd name="connsiteX6" fmla="*/ 457200 w 2241184"/>
              <a:gd name="connsiteY6" fmla="*/ 4452717 h 4749812"/>
              <a:gd name="connsiteX7" fmla="*/ 457200 w 2241184"/>
              <a:gd name="connsiteY7" fmla="*/ 4226145 h 4749812"/>
              <a:gd name="connsiteX8" fmla="*/ 268114 w 2241184"/>
              <a:gd name="connsiteY8" fmla="*/ 4226145 h 4749812"/>
              <a:gd name="connsiteX9" fmla="*/ 0 w 2241184"/>
              <a:gd name="connsiteY9" fmla="*/ 3958031 h 4749812"/>
              <a:gd name="connsiteX10" fmla="*/ 0 w 2241184"/>
              <a:gd name="connsiteY10" fmla="*/ 810975 h 4749812"/>
              <a:gd name="connsiteX11" fmla="*/ 268114 w 2241184"/>
              <a:gd name="connsiteY11" fmla="*/ 542861 h 4749812"/>
              <a:gd name="connsiteX12" fmla="*/ 457200 w 2241184"/>
              <a:gd name="connsiteY12" fmla="*/ 542861 h 4749812"/>
              <a:gd name="connsiteX13" fmla="*/ 457200 w 2241184"/>
              <a:gd name="connsiteY13" fmla="*/ 297095 h 4749812"/>
              <a:gd name="connsiteX14" fmla="*/ 481057 w 2241184"/>
              <a:gd name="connsiteY14" fmla="*/ 248825 h 4749812"/>
              <a:gd name="connsiteX15" fmla="*/ 1061822 w 2241184"/>
              <a:gd name="connsiteY15" fmla="*/ 26373 h 4749812"/>
              <a:gd name="connsiteX16" fmla="*/ 1116616 w 2241184"/>
              <a:gd name="connsiteY16" fmla="*/ 3350 h 4749812"/>
              <a:gd name="connsiteX17" fmla="*/ 1116596 w 2241184"/>
              <a:gd name="connsiteY17" fmla="*/ 0 h 4749812"/>
              <a:gd name="connsiteX18" fmla="*/ 1120592 w 2241184"/>
              <a:gd name="connsiteY18" fmla="*/ 1679 h 4749812"/>
              <a:gd name="connsiteX19" fmla="*/ 1124588 w 2241184"/>
              <a:gd name="connsiteY19" fmla="*/ 0 h 4749812"/>
              <a:gd name="connsiteX20" fmla="*/ 1124568 w 2241184"/>
              <a:gd name="connsiteY20" fmla="*/ 3350 h 4749812"/>
              <a:gd name="connsiteX21" fmla="*/ 1179362 w 2241184"/>
              <a:gd name="connsiteY21" fmla="*/ 26373 h 4749812"/>
              <a:gd name="connsiteX22" fmla="*/ 1760127 w 2241184"/>
              <a:gd name="connsiteY22" fmla="*/ 248825 h 4749812"/>
              <a:gd name="connsiteX23" fmla="*/ 1783984 w 2241184"/>
              <a:gd name="connsiteY23" fmla="*/ 297095 h 4749812"/>
              <a:gd name="connsiteX24" fmla="*/ 1783984 w 2241184"/>
              <a:gd name="connsiteY24" fmla="*/ 542861 h 4749812"/>
              <a:gd name="connsiteX25" fmla="*/ 1973070 w 2241184"/>
              <a:gd name="connsiteY25" fmla="*/ 542861 h 4749812"/>
              <a:gd name="connsiteX26" fmla="*/ 2241184 w 2241184"/>
              <a:gd name="connsiteY26" fmla="*/ 810975 h 4749812"/>
              <a:gd name="connsiteX27" fmla="*/ 2241184 w 2241184"/>
              <a:gd name="connsiteY27" fmla="*/ 3958031 h 4749812"/>
              <a:gd name="connsiteX28" fmla="*/ 1973070 w 2241184"/>
              <a:gd name="connsiteY28" fmla="*/ 4226145 h 4749812"/>
              <a:gd name="connsiteX29" fmla="*/ 1783984 w 2241184"/>
              <a:gd name="connsiteY29" fmla="*/ 4226145 h 4749812"/>
              <a:gd name="connsiteX30" fmla="*/ 1783984 w 2241184"/>
              <a:gd name="connsiteY30" fmla="*/ 4452717 h 4749812"/>
              <a:gd name="connsiteX31" fmla="*/ 1760127 w 2241184"/>
              <a:gd name="connsiteY31" fmla="*/ 4500987 h 4749812"/>
              <a:gd name="connsiteX32" fmla="*/ 1179362 w 2241184"/>
              <a:gd name="connsiteY32" fmla="*/ 4723440 h 4749812"/>
              <a:gd name="connsiteX33" fmla="*/ 1124568 w 2241184"/>
              <a:gd name="connsiteY33" fmla="*/ 4746463 h 474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241184" h="4749812">
                <a:moveTo>
                  <a:pt x="1124588" y="4749812"/>
                </a:moveTo>
                <a:lnTo>
                  <a:pt x="1120592" y="4748133"/>
                </a:lnTo>
                <a:lnTo>
                  <a:pt x="1116596" y="4749812"/>
                </a:lnTo>
                <a:lnTo>
                  <a:pt x="1116616" y="4746463"/>
                </a:lnTo>
                <a:lnTo>
                  <a:pt x="1061822" y="4723440"/>
                </a:lnTo>
                <a:cubicBezTo>
                  <a:pt x="895156" y="4672391"/>
                  <a:pt x="601318" y="4682689"/>
                  <a:pt x="481057" y="4500987"/>
                </a:cubicBezTo>
                <a:cubicBezTo>
                  <a:pt x="473105" y="4484897"/>
                  <a:pt x="467533" y="4485476"/>
                  <a:pt x="457200" y="4452717"/>
                </a:cubicBezTo>
                <a:lnTo>
                  <a:pt x="457200" y="4226145"/>
                </a:lnTo>
                <a:lnTo>
                  <a:pt x="268114" y="4226145"/>
                </a:lnTo>
                <a:cubicBezTo>
                  <a:pt x="120039" y="4226145"/>
                  <a:pt x="0" y="4106106"/>
                  <a:pt x="0" y="3958031"/>
                </a:cubicBezTo>
                <a:lnTo>
                  <a:pt x="0" y="810975"/>
                </a:lnTo>
                <a:cubicBezTo>
                  <a:pt x="0" y="662900"/>
                  <a:pt x="120039" y="542861"/>
                  <a:pt x="268114" y="542861"/>
                </a:cubicBezTo>
                <a:lnTo>
                  <a:pt x="457200" y="542861"/>
                </a:lnTo>
                <a:lnTo>
                  <a:pt x="457200" y="297095"/>
                </a:lnTo>
                <a:cubicBezTo>
                  <a:pt x="467533" y="264336"/>
                  <a:pt x="473105" y="264915"/>
                  <a:pt x="481057" y="248825"/>
                </a:cubicBezTo>
                <a:cubicBezTo>
                  <a:pt x="601318" y="67124"/>
                  <a:pt x="895156" y="77421"/>
                  <a:pt x="1061822" y="26373"/>
                </a:cubicBezTo>
                <a:lnTo>
                  <a:pt x="1116616" y="3350"/>
                </a:lnTo>
                <a:lnTo>
                  <a:pt x="1116596" y="0"/>
                </a:lnTo>
                <a:lnTo>
                  <a:pt x="1120592" y="1679"/>
                </a:lnTo>
                <a:lnTo>
                  <a:pt x="1124588" y="0"/>
                </a:lnTo>
                <a:lnTo>
                  <a:pt x="1124568" y="3350"/>
                </a:lnTo>
                <a:lnTo>
                  <a:pt x="1179362" y="26373"/>
                </a:lnTo>
                <a:cubicBezTo>
                  <a:pt x="1346028" y="77421"/>
                  <a:pt x="1639866" y="67124"/>
                  <a:pt x="1760127" y="248825"/>
                </a:cubicBezTo>
                <a:cubicBezTo>
                  <a:pt x="1768079" y="264915"/>
                  <a:pt x="1773651" y="264336"/>
                  <a:pt x="1783984" y="297095"/>
                </a:cubicBezTo>
                <a:lnTo>
                  <a:pt x="1783984" y="542861"/>
                </a:lnTo>
                <a:lnTo>
                  <a:pt x="1973070" y="542861"/>
                </a:lnTo>
                <a:cubicBezTo>
                  <a:pt x="2121145" y="542861"/>
                  <a:pt x="2241184" y="662900"/>
                  <a:pt x="2241184" y="810975"/>
                </a:cubicBezTo>
                <a:lnTo>
                  <a:pt x="2241184" y="3958031"/>
                </a:lnTo>
                <a:cubicBezTo>
                  <a:pt x="2241184" y="4106106"/>
                  <a:pt x="2121145" y="4226145"/>
                  <a:pt x="1973070" y="4226145"/>
                </a:cubicBezTo>
                <a:lnTo>
                  <a:pt x="1783984" y="4226145"/>
                </a:lnTo>
                <a:lnTo>
                  <a:pt x="1783984" y="4452717"/>
                </a:lnTo>
                <a:cubicBezTo>
                  <a:pt x="1773651" y="4485476"/>
                  <a:pt x="1768079" y="4484897"/>
                  <a:pt x="1760127" y="4500987"/>
                </a:cubicBezTo>
                <a:cubicBezTo>
                  <a:pt x="1639866" y="4682689"/>
                  <a:pt x="1346028" y="4672391"/>
                  <a:pt x="1179362" y="4723440"/>
                </a:cubicBezTo>
                <a:lnTo>
                  <a:pt x="1124568" y="474646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485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22A945D-71C5-4575-BFCD-5E18DF7A7F98}"/>
              </a:ext>
            </a:extLst>
          </p:cNvPr>
          <p:cNvSpPr txBox="1"/>
          <p:nvPr/>
        </p:nvSpPr>
        <p:spPr>
          <a:xfrm>
            <a:off x="2606194" y="5535942"/>
            <a:ext cx="2441694" cy="347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61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แบบข้อตกลงในการพัฒนางาน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4F5445-B020-4223-A09B-CE615FA8D028}"/>
              </a:ext>
            </a:extLst>
          </p:cNvPr>
          <p:cNvSpPr txBox="1"/>
          <p:nvPr/>
        </p:nvSpPr>
        <p:spPr>
          <a:xfrm>
            <a:off x="2544703" y="5748124"/>
            <a:ext cx="2564676" cy="347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1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Performance Agreement(PA)</a:t>
            </a:r>
            <a:endParaRPr lang="th-TH" sz="1661" b="1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F749CC-79EC-47D7-914A-F54D53078D8A}"/>
              </a:ext>
            </a:extLst>
          </p:cNvPr>
          <p:cNvSpPr txBox="1"/>
          <p:nvPr/>
        </p:nvSpPr>
        <p:spPr>
          <a:xfrm>
            <a:off x="3009161" y="6099215"/>
            <a:ext cx="1643399" cy="253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46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ประจำปีงบประมาณ พ.ศ. ๒๕๖๖</a:t>
            </a:r>
            <a:endParaRPr lang="en-US" sz="1046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38627-062B-4D20-8467-9A2F31A650F3}"/>
              </a:ext>
            </a:extLst>
          </p:cNvPr>
          <p:cNvSpPr txBox="1"/>
          <p:nvPr/>
        </p:nvSpPr>
        <p:spPr>
          <a:xfrm>
            <a:off x="2270364" y="6241727"/>
            <a:ext cx="3113353" cy="253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046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ระหว่างวันที่ ๑ ตุลาคม พ.ศ. ๒๕๖๕ ถึง ๓๐ กันยายน พ.ศ. ๒๕๖๖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41E723-97C3-4E10-ABA1-092A86389903}"/>
              </a:ext>
            </a:extLst>
          </p:cNvPr>
          <p:cNvSpPr txBox="1"/>
          <p:nvPr/>
        </p:nvSpPr>
        <p:spPr>
          <a:xfrm>
            <a:off x="2651798" y="6611912"/>
            <a:ext cx="2289409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44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สังกัดสำนักงานเขตพื้นที่การศึกษามัธยมศึกษาสุราษฎร์ธานี ชุมพร</a:t>
            </a:r>
            <a:endParaRPr lang="en-US" sz="744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8484FB-3A09-4694-9D88-6FB1A001056F}"/>
              </a:ext>
            </a:extLst>
          </p:cNvPr>
          <p:cNvSpPr txBox="1"/>
          <p:nvPr/>
        </p:nvSpPr>
        <p:spPr>
          <a:xfrm>
            <a:off x="2834612" y="6426185"/>
            <a:ext cx="1909497" cy="2832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h-TH" sz="1241" b="1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โรงเรียนศรียาภัย จังหวัดชุมพร</a:t>
            </a:r>
            <a:endParaRPr lang="en-US" sz="1241" b="1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BBF520-F7E1-4E83-B964-4B3D0785CDED}"/>
              </a:ext>
            </a:extLst>
          </p:cNvPr>
          <p:cNvSpPr txBox="1"/>
          <p:nvPr/>
        </p:nvSpPr>
        <p:spPr>
          <a:xfrm>
            <a:off x="2986801" y="6727103"/>
            <a:ext cx="1624163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44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สำนักงานคณะกรรมการการศึกษาขั้นพื้นฐาน</a:t>
            </a:r>
            <a:endParaRPr lang="en-US" sz="744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E21217-40DF-4284-93D3-4D8FE62C0FBC}"/>
              </a:ext>
            </a:extLst>
          </p:cNvPr>
          <p:cNvSpPr txBox="1"/>
          <p:nvPr/>
        </p:nvSpPr>
        <p:spPr>
          <a:xfrm>
            <a:off x="3374752" y="6838779"/>
            <a:ext cx="843501" cy="2068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744" dirty="0">
                <a:solidFill>
                  <a:srgbClr val="614426"/>
                </a:solidFill>
                <a:latin typeface="CHULALONGKORN" panose="02000506050000020004" pitchFamily="50" charset="-34"/>
                <a:cs typeface="CHULALONGKORN" panose="02000506050000020004" pitchFamily="50" charset="-34"/>
              </a:rPr>
              <a:t>กระทรวงศึกษาธิการ</a:t>
            </a:r>
            <a:endParaRPr lang="en-US" sz="744" dirty="0">
              <a:solidFill>
                <a:srgbClr val="614426"/>
              </a:solidFill>
              <a:latin typeface="CHULALONGKORN" panose="02000506050000020004" pitchFamily="50" charset="-34"/>
              <a:cs typeface="CHULALONGKORN" panose="02000506050000020004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50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ธีมของ Office">
  <a:themeElements>
    <a:clrScheme name="ระดับสีเทา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 l="155" t="434" r="-155" b="-434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งานนำเสนอ1" id="{E79969D1-1613-412E-8B65-D544ABF21828}" vid="{08EA6A06-2874-4DD4-81E9-BF14747D2B2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วPA Template</Template>
  <TotalTime>96</TotalTime>
  <Words>123</Words>
  <Application>Microsoft Office PowerPoint</Application>
  <PresentationFormat>กำหนดเอง</PresentationFormat>
  <Paragraphs>19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6" baseType="lpstr">
      <vt:lpstr>CHULALONGKORN</vt:lpstr>
      <vt:lpstr>Calibri</vt:lpstr>
      <vt:lpstr>Arial</vt:lpstr>
      <vt:lpstr>ธีมของ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Yeslinz</dc:creator>
  <cp:lastModifiedBy>Thanate Lekwaree</cp:lastModifiedBy>
  <cp:revision>41</cp:revision>
  <cp:lastPrinted>2022-02-23T06:59:59Z</cp:lastPrinted>
  <dcterms:created xsi:type="dcterms:W3CDTF">2022-02-17T17:08:44Z</dcterms:created>
  <dcterms:modified xsi:type="dcterms:W3CDTF">2022-11-07T07:10:02Z</dcterms:modified>
</cp:coreProperties>
</file>